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6" r:id="rId3"/>
    <p:sldId id="287" r:id="rId4"/>
    <p:sldId id="285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F67"/>
    <a:srgbClr val="E5650E"/>
    <a:srgbClr val="FCC551"/>
    <a:srgbClr val="744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0968A-A21C-3FA7-A5B2-C397447FF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8E13A-3725-8AC3-FE88-42FC126BC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9548E-A211-29F5-A758-66B65817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4D55C-5597-1CA5-FA87-56897086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FFD6-DBF6-2A47-D4F3-8193C094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681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F389-B201-B23E-AB89-A740F8351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8F42F-A5DD-B391-3B3B-D63E26825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42D2C-87B0-4CE1-96F4-FDAAD8B7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E44AA-2B47-D61C-6423-364591FB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D7E1A-C5CB-7FAE-4174-DBECC9B9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707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8E5D89-932D-8F81-C683-A43B93760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4AF54-E06B-06BE-0C4A-02CAC0B97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4FB62-1BB5-6B23-7501-F02591B06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237BE-BDAC-976D-885A-E6C0183F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0094A-075D-8BC8-B94A-0CCEF7FD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93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C245E-BBCF-2865-B2F1-777500A4C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158B3-2DC8-8F24-1C88-A09B5AF5E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76823-6BFE-CB51-AFB9-D21A1026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9F4B7-1CAD-FCA2-BB0D-6260B71A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681C-C909-FB1D-65EE-376DD27F6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867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DC70-4EB8-39E8-5167-BB663B49F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D4574-C27E-4DDE-118E-7DE0BE10F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A4F6C-3E80-E60D-191E-5B721CDC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8D1E0-AD05-87CB-7507-EB3DFBD7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0E7BE-9E83-AD7D-C393-DE6176B3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300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D28E-97C9-7E6B-24E6-ED4C7EF4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7D29-184B-98AB-8D91-EE37E5B4D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E1C05-EDCD-2EC3-302C-10E33FFEE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7C2F2-B9BF-962B-30C4-CA2D131A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D717A-4BB5-06EF-3761-48D80317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9232F-E811-E575-5BFC-C711751E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076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6279C-6AE9-5E4F-8AFE-39E23302F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C1F51-BCB6-6DB6-0945-3F4232AAE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1B06A-41A7-F395-E039-3C7E9D84D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4FF3D7-B889-6471-6C62-A1625055C4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4CE0BF-92D8-BA8A-29A5-4C7838632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B9E04-50DC-F52F-1A4A-EC359E47E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FAF66-917A-27D6-1710-4CCF7BC2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2A4A7-DDBA-C8B6-0C89-E8298F8F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508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CFFBD-F045-8B33-DF26-A9EAD872E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99DC30-EA54-9998-EBBB-08252624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5F1C2-6434-578D-0281-08FC812C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75765-90F4-09B2-5E0B-446950917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824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35B463-AF52-C91A-81BE-A5AB161A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7A98BA-CC5C-DA0B-5767-2C0233CB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ED319-3355-A4FA-0C2D-93F8F89A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1885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CD486-DA3F-7122-7CE4-6DB807985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78EF7-7B19-5017-E927-8E307F0C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2DEA3-52C5-4672-E28A-402BFF996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53C44-1BBC-31AA-102A-CDB37B7C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84776A-B08E-9DBC-010B-543C12A68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FA8EB-DDBB-CD68-A989-9B7A09A5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997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5697-1789-B449-2B8F-39A25ED7C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C947B7-9488-4D21-E9FD-3C4B45C7E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7D977-BB6D-2F87-1D3F-CB08979A5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1B333-CD82-D910-34EB-153DDB49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EC552-17D1-537D-ED7A-8B9973B63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0DD07-619D-11D1-F519-2B6E2FAF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34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43D922-D237-0FC8-AF96-B20C7346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31A5B-C7E8-1660-63FE-B1AED9EAC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16C25-CF34-23BB-6620-7E8535FDC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C235A-5253-4DE2-9001-4B46FA2C0966}" type="datetimeFigureOut">
              <a:rPr lang="en-ZA" smtClean="0"/>
              <a:t>2023/11/07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19ABC-43EF-6D89-6A03-AAAAC4424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FB9E7-9896-E2F7-2FA1-983540D00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5F24-84C1-4C3D-8B5A-D8CD82EA5E0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830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9701A41-162A-38B3-A3AD-1DE1762DFA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8" b="6285"/>
          <a:stretch/>
        </p:blipFill>
        <p:spPr>
          <a:xfrm>
            <a:off x="0" y="81301"/>
            <a:ext cx="7017328" cy="66953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4F21714-3B71-2830-EA95-B9CF4C845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2600" y="2070826"/>
            <a:ext cx="8686800" cy="271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1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F15E26E-9755-87D5-DA29-D73B722FB4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8" b="6285"/>
          <a:stretch/>
        </p:blipFill>
        <p:spPr>
          <a:xfrm>
            <a:off x="0" y="81301"/>
            <a:ext cx="7017328" cy="669539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B79CEF-5C72-9061-86AD-425313D8B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303" y="5342104"/>
            <a:ext cx="1047068" cy="1134009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933E1F41-FD32-14B7-2DCB-0719AC784C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470313" y="5461376"/>
            <a:ext cx="12909703" cy="1432805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5666636F-2620-202F-4B61-B8D069090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3686" y="3602038"/>
            <a:ext cx="7017329" cy="1655762"/>
          </a:xfrm>
        </p:spPr>
        <p:txBody>
          <a:bodyPr>
            <a:normAutofit/>
          </a:bodyPr>
          <a:lstStyle/>
          <a:p>
            <a:pPr algn="l"/>
            <a:r>
              <a:rPr lang="en-ZA" sz="3200" dirty="0">
                <a:latin typeface="Poppins-Regular"/>
              </a:rPr>
              <a:t>Speaker speaker</a:t>
            </a:r>
            <a:endParaRPr lang="en-ZA" sz="7200" dirty="0"/>
          </a:p>
          <a:p>
            <a:pPr algn="l"/>
            <a:endParaRPr lang="en-ZA" sz="32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B655DB8-0D31-8F91-2823-989B26CC3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686" y="1122363"/>
            <a:ext cx="7017329" cy="2387600"/>
          </a:xfrm>
        </p:spPr>
        <p:txBody>
          <a:bodyPr>
            <a:normAutofit/>
          </a:bodyPr>
          <a:lstStyle/>
          <a:p>
            <a:pPr algn="l"/>
            <a:r>
              <a:rPr lang="en-ZA" sz="4800" b="1" dirty="0">
                <a:latin typeface="Poppins" pitchFamily="2" charset="77"/>
                <a:cs typeface="Poppins" pitchFamily="2" charset="77"/>
              </a:rPr>
              <a:t>Title title title title</a:t>
            </a:r>
            <a:endParaRPr lang="en-ZA" sz="4800" dirty="0"/>
          </a:p>
        </p:txBody>
      </p:sp>
    </p:spTree>
    <p:extLst>
      <p:ext uri="{BB962C8B-B14F-4D97-AF65-F5344CB8AC3E}">
        <p14:creationId xmlns:p14="http://schemas.microsoft.com/office/powerpoint/2010/main" val="106323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D6D245-471F-A133-10A8-43C103A24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303" y="5342104"/>
            <a:ext cx="1047068" cy="113400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ECED588-94FE-D681-9751-B5F1AB206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70313" y="5461376"/>
            <a:ext cx="12909703" cy="143280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E59A9ED-D139-3289-9E1D-A0B0329E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>
              <a:latin typeface="Poppins-SemiBold" panose="00000700000000000000" pitchFamily="50" charset="0"/>
              <a:cs typeface="Poppins-SemiBold" panose="00000700000000000000" pitchFamily="50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ED84BC-3DB6-7E35-F043-93424694D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sz="2400" dirty="0">
              <a:latin typeface="Poppins-Regular" panose="00000500000000000000" pitchFamily="50" charset="0"/>
              <a:cs typeface="Poppins-Regular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8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D6D245-471F-A133-10A8-43C103A24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303" y="5342104"/>
            <a:ext cx="1047068" cy="113400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76E5EC2-B8F3-3389-B8DE-330D6041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>
              <a:latin typeface="Poppins-SemiBold" panose="00000700000000000000" pitchFamily="50" charset="0"/>
              <a:cs typeface="Poppins-SemiBold" panose="00000700000000000000" pitchFamily="50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20D442-465B-42F7-D894-57A592D3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sz="2400" dirty="0">
              <a:latin typeface="Poppins-Regular" panose="00000500000000000000" pitchFamily="50" charset="0"/>
              <a:cs typeface="Poppins-Regular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12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18B8-C665-8E9A-5B16-A9F3AB735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7103"/>
            <a:ext cx="10515600" cy="607187"/>
          </a:xfrm>
        </p:spPr>
        <p:txBody>
          <a:bodyPr>
            <a:normAutofit fontScale="90000"/>
          </a:bodyPr>
          <a:lstStyle/>
          <a:p>
            <a:endParaRPr lang="en-ZA" dirty="0">
              <a:latin typeface="Poppins-SemiBold" panose="00000700000000000000" pitchFamily="50" charset="0"/>
              <a:cs typeface="Poppins-SemiBold" panose="00000700000000000000" pitchFamily="50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CBEF0-389B-16D6-AF19-313BA9070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>
              <a:latin typeface="Poppins-Regular" panose="00000500000000000000" pitchFamily="50" charset="0"/>
              <a:cs typeface="Poppins-Regular" panose="000005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F6A52C-DEBE-CE0F-BEAB-9D00F3B69F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18" b="6285"/>
          <a:stretch/>
        </p:blipFill>
        <p:spPr>
          <a:xfrm>
            <a:off x="5174672" y="81301"/>
            <a:ext cx="7017328" cy="669539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766853-B861-84AF-3E84-B684C045B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304" y="5418476"/>
            <a:ext cx="1266952" cy="137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36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6</Words>
  <Application>Microsoft Macintosh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Poppins</vt:lpstr>
      <vt:lpstr>Poppins-Regular</vt:lpstr>
      <vt:lpstr>Poppins-SemiBold</vt:lpstr>
      <vt:lpstr>Office Theme</vt:lpstr>
      <vt:lpstr>PowerPoint Presentation</vt:lpstr>
      <vt:lpstr>Title title title 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 11</dc:creator>
  <cp:lastModifiedBy>Kirsty Donald</cp:lastModifiedBy>
  <cp:revision>23</cp:revision>
  <dcterms:created xsi:type="dcterms:W3CDTF">2023-09-22T08:44:49Z</dcterms:created>
  <dcterms:modified xsi:type="dcterms:W3CDTF">2023-11-07T08:14:36Z</dcterms:modified>
</cp:coreProperties>
</file>